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sldIdLst>
    <p:sldId id="256" r:id="rId5"/>
  </p:sldIdLst>
  <p:sldSz cx="21674138" cy="288988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02">
          <p15:clr>
            <a:srgbClr val="A4A3A4"/>
          </p15:clr>
        </p15:guide>
        <p15:guide id="2" pos="6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B"/>
    <a:srgbClr val="F5AEB2"/>
    <a:srgbClr val="F29199"/>
    <a:srgbClr val="8ED3F3"/>
    <a:srgbClr val="F6F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26" d="100"/>
          <a:sy n="26" d="100"/>
        </p:scale>
        <p:origin x="3090" y="150"/>
      </p:cViewPr>
      <p:guideLst>
        <p:guide orient="horz" pos="9102"/>
        <p:guide pos="6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4729513"/>
            <a:ext cx="18423017" cy="10061081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15178588"/>
            <a:ext cx="16255604" cy="6977197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66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33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1538596"/>
            <a:ext cx="4673486" cy="2449044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1538596"/>
            <a:ext cx="13749531" cy="2449044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60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0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7204652"/>
            <a:ext cx="18693944" cy="1202111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19339494"/>
            <a:ext cx="18693944" cy="6321621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2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7692981"/>
            <a:ext cx="9211509" cy="1833605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7692981"/>
            <a:ext cx="9211509" cy="1833605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13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538603"/>
            <a:ext cx="18693944" cy="55857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7084234"/>
            <a:ext cx="9169175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10556108"/>
            <a:ext cx="9169175" cy="155264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7084234"/>
            <a:ext cx="9214332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10556108"/>
            <a:ext cx="9214332" cy="155264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76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4160906"/>
            <a:ext cx="10972532" cy="20536914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54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4160906"/>
            <a:ext cx="10972532" cy="20536914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6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1538603"/>
            <a:ext cx="18693944" cy="55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7692981"/>
            <a:ext cx="18693944" cy="18336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BBA4-7DD5-BC40-9667-65D1F2AE93FA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26784959"/>
            <a:ext cx="7315022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042B7-9993-D44C-8C33-CD5607C518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94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5EE30CF5-F396-284A-93F2-98D5C8715355}"/>
              </a:ext>
            </a:extLst>
          </p:cNvPr>
          <p:cNvSpPr txBox="1"/>
          <p:nvPr/>
        </p:nvSpPr>
        <p:spPr>
          <a:xfrm>
            <a:off x="9371705" y="717827"/>
            <a:ext cx="1135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600" b="1" dirty="0">
                <a:latin typeface="Arial" panose="020B0604020202020204" pitchFamily="34" charset="0"/>
                <a:cs typeface="Arial" panose="020B0604020202020204" pitchFamily="34" charset="0"/>
              </a:rPr>
              <a:t>Le Relais Assistant(e)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F5EBEA3-39C4-4D4E-9839-80272069D95F}"/>
              </a:ext>
            </a:extLst>
          </p:cNvPr>
          <p:cNvSpPr txBox="1"/>
          <p:nvPr/>
        </p:nvSpPr>
        <p:spPr>
          <a:xfrm>
            <a:off x="9371705" y="1727201"/>
            <a:ext cx="1135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Maternel(le) du territoire de: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C71A103-1457-7F41-B2CF-0781078274F2}"/>
              </a:ext>
            </a:extLst>
          </p:cNvPr>
          <p:cNvSpPr txBox="1"/>
          <p:nvPr/>
        </p:nvSpPr>
        <p:spPr>
          <a:xfrm>
            <a:off x="12302435" y="2736575"/>
            <a:ext cx="84239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HAGUENAU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D8930ACB-6048-8644-973E-18D17063D5B7}"/>
              </a:ext>
            </a:extLst>
          </p:cNvPr>
          <p:cNvGrpSpPr/>
          <p:nvPr/>
        </p:nvGrpSpPr>
        <p:grpSpPr>
          <a:xfrm>
            <a:off x="8229600" y="4268550"/>
            <a:ext cx="12496800" cy="2286002"/>
            <a:chOff x="8229600" y="4622798"/>
            <a:chExt cx="12496800" cy="228600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DE62317-323B-B94A-A842-61783091521F}"/>
                </a:ext>
              </a:extLst>
            </p:cNvPr>
            <p:cNvSpPr/>
            <p:nvPr/>
          </p:nvSpPr>
          <p:spPr>
            <a:xfrm>
              <a:off x="8229600" y="4622800"/>
              <a:ext cx="12496800" cy="2286000"/>
            </a:xfrm>
            <a:prstGeom prst="rect">
              <a:avLst/>
            </a:prstGeom>
            <a:solidFill>
              <a:srgbClr val="8ED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C4CADBE-604A-3240-BB3C-7C1655AB3107}"/>
                </a:ext>
              </a:extLst>
            </p:cNvPr>
            <p:cNvSpPr txBox="1"/>
            <p:nvPr/>
          </p:nvSpPr>
          <p:spPr>
            <a:xfrm>
              <a:off x="8229600" y="4622798"/>
              <a:ext cx="12496800" cy="2286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fr-FR" sz="8000" b="1" spc="600" dirty="0">
                  <a:solidFill>
                    <a:schemeClr val="bg1"/>
                  </a:solidFill>
                  <a:latin typeface="Franklin Gothic Heavy" panose="020B0603020102020204" pitchFamily="34" charset="0"/>
                </a:rPr>
                <a:t>Ateliers créatifs    </a:t>
              </a:r>
            </a:p>
            <a:p>
              <a:pPr algn="ctr"/>
              <a:r>
                <a:rPr lang="fr-FR" sz="8000" b="1" spc="600" dirty="0">
                  <a:solidFill>
                    <a:schemeClr val="bg1"/>
                  </a:solidFill>
                  <a:latin typeface="Franklin Gothic Heavy" panose="020B0603020102020204" pitchFamily="34" charset="0"/>
                </a:rPr>
                <a:t>Avril 2021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95C0384-8010-8B44-8E3C-CD8169F80B6C}"/>
              </a:ext>
            </a:extLst>
          </p:cNvPr>
          <p:cNvSpPr/>
          <p:nvPr/>
        </p:nvSpPr>
        <p:spPr>
          <a:xfrm>
            <a:off x="947737" y="7327898"/>
            <a:ext cx="19778663" cy="13855702"/>
          </a:xfrm>
          <a:prstGeom prst="rect">
            <a:avLst/>
          </a:prstGeom>
          <a:solidFill>
            <a:srgbClr val="F6F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BDBAA65-60D5-5F4A-9753-9C30793578DD}"/>
              </a:ext>
            </a:extLst>
          </p:cNvPr>
          <p:cNvSpPr txBox="1"/>
          <p:nvPr/>
        </p:nvSpPr>
        <p:spPr>
          <a:xfrm>
            <a:off x="947737" y="7746998"/>
            <a:ext cx="1977866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4800" b="1" dirty="0">
                <a:latin typeface="Calibri" panose="020F0502020204030204" pitchFamily="34" charset="0"/>
                <a:cs typeface="Calibri" panose="020F0502020204030204" pitchFamily="34" charset="0"/>
              </a:rPr>
              <a:t>Ateliers créatifs – Thème : Le Printemps										                             </a:t>
            </a:r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Lieu : Maison de l’Enfance - Haguenau  - salle d’activités  SAF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       Horaire : 09h00 à 10h15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Jeudi 1</a:t>
            </a:r>
            <a:r>
              <a:rPr lang="fr-FR" sz="4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er </a:t>
            </a:r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avril groupe 1 : coloriage magique 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Jeudi 08 avril groupe 2 : coloriage magique		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lundi 12 avril groupe 1 : collage </a:t>
            </a:r>
            <a:r>
              <a:rPr lang="fr-FR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Playmaïs</a:t>
            </a:r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   	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jeudi 15 avril groupe 1 </a:t>
            </a:r>
            <a:r>
              <a:rPr lang="fr-FR" sz="4800">
                <a:latin typeface="Calibri" panose="020F0502020204030204" pitchFamily="34" charset="0"/>
                <a:cs typeface="Calibri" panose="020F0502020204030204" pitchFamily="34" charset="0"/>
              </a:rPr>
              <a:t>: collage </a:t>
            </a:r>
            <a:r>
              <a:rPr lang="fr-FR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Playmaïs</a:t>
            </a:r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lundi 19 avril groupe 2 : collage </a:t>
            </a:r>
            <a:r>
              <a:rPr lang="fr-FR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Playmaïs</a:t>
            </a:r>
            <a:endParaRPr lang="fr-F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4800" dirty="0">
                <a:latin typeface="Calibri" panose="020F0502020204030204" pitchFamily="34" charset="0"/>
                <a:cs typeface="Calibri" panose="020F0502020204030204" pitchFamily="34" charset="0"/>
              </a:rPr>
              <a:t>					jeudi 22 avril groupe 2 : collage </a:t>
            </a:r>
            <a:r>
              <a:rPr lang="fr-FR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Playmaïs</a:t>
            </a:r>
            <a:endParaRPr lang="fr-F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7D81BCE-7869-E34E-94FA-30967E669DB7}"/>
              </a:ext>
            </a:extLst>
          </p:cNvPr>
          <p:cNvSpPr txBox="1"/>
          <p:nvPr/>
        </p:nvSpPr>
        <p:spPr>
          <a:xfrm>
            <a:off x="1819275" y="14134986"/>
            <a:ext cx="19778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4400" dirty="0">
                <a:latin typeface="Calibri" panose="020F0502020204030204" pitchFamily="34" charset="0"/>
                <a:cs typeface="Calibri" panose="020F0502020204030204" pitchFamily="34" charset="0"/>
              </a:rPr>
              <a:t>										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EFB478-8AE6-144F-AD31-E16B3DCB3ADE}"/>
              </a:ext>
            </a:extLst>
          </p:cNvPr>
          <p:cNvSpPr/>
          <p:nvPr/>
        </p:nvSpPr>
        <p:spPr>
          <a:xfrm>
            <a:off x="10837069" y="21510615"/>
            <a:ext cx="9889331" cy="3321223"/>
          </a:xfrm>
          <a:prstGeom prst="rect">
            <a:avLst/>
          </a:prstGeom>
          <a:solidFill>
            <a:srgbClr val="8ED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6BB5E68-8F75-2E4D-9EC8-59F596010FF2}"/>
              </a:ext>
            </a:extLst>
          </p:cNvPr>
          <p:cNvSpPr txBox="1"/>
          <p:nvPr/>
        </p:nvSpPr>
        <p:spPr>
          <a:xfrm>
            <a:off x="10837069" y="21510615"/>
            <a:ext cx="9889331" cy="3321223"/>
          </a:xfrm>
          <a:prstGeom prst="rect">
            <a:avLst/>
          </a:prstGeom>
          <a:noFill/>
        </p:spPr>
        <p:txBody>
          <a:bodyPr wrap="square" lIns="251999" tIns="251999" rIns="251999" bIns="251999" rtlCol="0">
            <a:no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Infos utiles – contact </a:t>
            </a:r>
          </a:p>
          <a:p>
            <a:endParaRPr lang="fr-F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Numéro de téléphone : 03 88 06 59 86</a:t>
            </a:r>
          </a:p>
          <a:p>
            <a:endParaRPr lang="fr-F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Adresse mail : ram@agglo-hauenau.fr   </a:t>
            </a:r>
          </a:p>
          <a:p>
            <a:endParaRPr lang="fr-F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24814F93-A984-414B-9129-6617EB5FA30D}"/>
              </a:ext>
            </a:extLst>
          </p:cNvPr>
          <p:cNvGrpSpPr/>
          <p:nvPr/>
        </p:nvGrpSpPr>
        <p:grpSpPr>
          <a:xfrm>
            <a:off x="1182107" y="643782"/>
            <a:ext cx="6438900" cy="6438900"/>
            <a:chOff x="-1066850" y="-1685162"/>
            <a:chExt cx="6438900" cy="6438900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4591DAC-7330-5340-A9CC-69021F76B786}"/>
                </a:ext>
              </a:extLst>
            </p:cNvPr>
            <p:cNvSpPr/>
            <p:nvPr/>
          </p:nvSpPr>
          <p:spPr>
            <a:xfrm>
              <a:off x="-1066850" y="-1685162"/>
              <a:ext cx="6438900" cy="6438900"/>
            </a:xfrm>
            <a:prstGeom prst="ellipse">
              <a:avLst/>
            </a:prstGeom>
            <a:solidFill>
              <a:srgbClr val="F291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82387583-A669-994A-A04F-E26B1D2C544F}"/>
                </a:ext>
              </a:extLst>
            </p:cNvPr>
            <p:cNvCxnSpPr>
              <a:cxnSpLocks/>
            </p:cNvCxnSpPr>
            <p:nvPr/>
          </p:nvCxnSpPr>
          <p:spPr>
            <a:xfrm>
              <a:off x="2092422" y="-1187349"/>
              <a:ext cx="2127307" cy="1674127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F0660361-1F14-FB4E-95AA-CB7FD9D03EB7}"/>
                </a:ext>
              </a:extLst>
            </p:cNvPr>
            <p:cNvCxnSpPr>
              <a:cxnSpLocks/>
            </p:cNvCxnSpPr>
            <p:nvPr/>
          </p:nvCxnSpPr>
          <p:spPr>
            <a:xfrm>
              <a:off x="1241115" y="-1113966"/>
              <a:ext cx="3121064" cy="2390853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7B673797-FE1F-E547-A427-D75E3DBA3563}"/>
                </a:ext>
              </a:extLst>
            </p:cNvPr>
            <p:cNvCxnSpPr>
              <a:cxnSpLocks/>
            </p:cNvCxnSpPr>
            <p:nvPr/>
          </p:nvCxnSpPr>
          <p:spPr>
            <a:xfrm>
              <a:off x="678795" y="-878140"/>
              <a:ext cx="3588531" cy="2891961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19CB5791-95CA-3A42-A143-07EFDE0D4A38}"/>
                </a:ext>
              </a:extLst>
            </p:cNvPr>
            <p:cNvCxnSpPr>
              <a:cxnSpLocks/>
            </p:cNvCxnSpPr>
            <p:nvPr/>
          </p:nvCxnSpPr>
          <p:spPr>
            <a:xfrm>
              <a:off x="192054" y="-613085"/>
              <a:ext cx="3889007" cy="3120803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8774CA5B-F9F8-CE4F-9308-4CFDD1F5B695}"/>
                </a:ext>
              </a:extLst>
            </p:cNvPr>
            <p:cNvCxnSpPr>
              <a:cxnSpLocks/>
            </p:cNvCxnSpPr>
            <p:nvPr/>
          </p:nvCxnSpPr>
          <p:spPr>
            <a:xfrm>
              <a:off x="-105803" y="-194147"/>
              <a:ext cx="3921472" cy="3146855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A3B411D4-1CB1-1D46-B33E-0ECF2C17430B}"/>
                </a:ext>
              </a:extLst>
            </p:cNvPr>
            <p:cNvCxnSpPr>
              <a:cxnSpLocks/>
            </p:cNvCxnSpPr>
            <p:nvPr/>
          </p:nvCxnSpPr>
          <p:spPr>
            <a:xfrm>
              <a:off x="-457622" y="269289"/>
              <a:ext cx="3832866" cy="3019405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91356B96-AE00-0E48-BB36-4C48D229F48F}"/>
                </a:ext>
              </a:extLst>
            </p:cNvPr>
            <p:cNvCxnSpPr>
              <a:cxnSpLocks/>
            </p:cNvCxnSpPr>
            <p:nvPr/>
          </p:nvCxnSpPr>
          <p:spPr>
            <a:xfrm>
              <a:off x="-621597" y="991458"/>
              <a:ext cx="3404714" cy="2675969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7558CC84-13A9-8D42-99D3-08A9E89A20AE}"/>
                </a:ext>
              </a:extLst>
            </p:cNvPr>
            <p:cNvCxnSpPr>
              <a:cxnSpLocks/>
            </p:cNvCxnSpPr>
            <p:nvPr/>
          </p:nvCxnSpPr>
          <p:spPr>
            <a:xfrm>
              <a:off x="-636104" y="1787351"/>
              <a:ext cx="2671977" cy="2072076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66418242-7FD1-D647-9491-8CED3BD14EA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598" y="2558031"/>
              <a:ext cx="1702358" cy="1232479"/>
            </a:xfrm>
            <a:prstGeom prst="line">
              <a:avLst/>
            </a:prstGeom>
            <a:ln w="146050">
              <a:solidFill>
                <a:srgbClr val="FFB7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Graphique 1">
            <a:extLst>
              <a:ext uri="{FF2B5EF4-FFF2-40B4-BE49-F238E27FC236}">
                <a16:creationId xmlns:a16="http://schemas.microsoft.com/office/drawing/2014/main" id="{40B38835-E6C2-42AC-9350-CE7C3EC42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6254" y="2960324"/>
            <a:ext cx="2870758" cy="3582314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4CFDEC03-0C70-4A6E-A359-AEEB7C999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671980" y="5665977"/>
            <a:ext cx="3428042" cy="3910508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E294C1DA-FF5D-4332-8460-6E091FA195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83072" y="3537891"/>
            <a:ext cx="3612356" cy="2689198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BB8D7A12-0005-414B-883F-359D12334F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16867" y="1978658"/>
            <a:ext cx="3378994" cy="1444811"/>
          </a:xfrm>
          <a:prstGeom prst="rect">
            <a:avLst/>
          </a:prstGeom>
        </p:spPr>
      </p:pic>
      <p:pic>
        <p:nvPicPr>
          <p:cNvPr id="41" name="Image 40" descr="Une image contenant oiseau&#10;&#10;Description générée automatiquement">
            <a:extLst>
              <a:ext uri="{FF2B5EF4-FFF2-40B4-BE49-F238E27FC236}">
                <a16:creationId xmlns:a16="http://schemas.microsoft.com/office/drawing/2014/main" id="{55F854C6-2C4F-4418-A3A9-0582272F9B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704850" y="24661162"/>
            <a:ext cx="23083838" cy="3939348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B1B370DD-9976-4FF8-B124-6799942C15B9}"/>
              </a:ext>
            </a:extLst>
          </p:cNvPr>
          <p:cNvSpPr/>
          <p:nvPr/>
        </p:nvSpPr>
        <p:spPr>
          <a:xfrm>
            <a:off x="0" y="27981944"/>
            <a:ext cx="21597938" cy="9169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 descr="Une image contenant vert, signe, oscillant&#10;&#10;Description générée automatiquement">
            <a:extLst>
              <a:ext uri="{FF2B5EF4-FFF2-40B4-BE49-F238E27FC236}">
                <a16:creationId xmlns:a16="http://schemas.microsoft.com/office/drawing/2014/main" id="{B30814DC-DB78-4BFF-AB1C-A56B2548E7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00075" y="27240010"/>
            <a:ext cx="1063225" cy="1551894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2F34CFA9-8B6D-4176-982E-0D9CC97B62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0731" y="27834146"/>
            <a:ext cx="4467267" cy="468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778A687-79F9-45CD-A1A0-6F73DC7D954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748644" y="26393157"/>
            <a:ext cx="5267082" cy="167265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75016FB-CB86-4833-AA0E-715D6B8C34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17352" y="21310144"/>
            <a:ext cx="4812248" cy="5296369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42664916-E4F1-4D8D-97AD-422A90970A99}"/>
              </a:ext>
            </a:extLst>
          </p:cNvPr>
          <p:cNvSpPr txBox="1"/>
          <p:nvPr/>
        </p:nvSpPr>
        <p:spPr>
          <a:xfrm>
            <a:off x="1100137" y="20523679"/>
            <a:ext cx="19778663" cy="830997"/>
          </a:xfrm>
          <a:prstGeom prst="rect">
            <a:avLst/>
          </a:prstGeom>
          <a:noFill/>
        </p:spPr>
        <p:txBody>
          <a:bodyPr wrap="square" lIns="936000" rIns="936000" rtlCol="0">
            <a:sp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Inscription obligatoire auprès du RAM </a:t>
            </a:r>
          </a:p>
        </p:txBody>
      </p:sp>
    </p:spTree>
    <p:extLst>
      <p:ext uri="{BB962C8B-B14F-4D97-AF65-F5344CB8AC3E}">
        <p14:creationId xmlns:p14="http://schemas.microsoft.com/office/powerpoint/2010/main" val="3887031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F4181F666DC747AA32919202B9A9AB" ma:contentTypeVersion="11" ma:contentTypeDescription="Crée un document." ma:contentTypeScope="" ma:versionID="4cf83268ee15f429829158e5dad589ed">
  <xsd:schema xmlns:xsd="http://www.w3.org/2001/XMLSchema" xmlns:xs="http://www.w3.org/2001/XMLSchema" xmlns:p="http://schemas.microsoft.com/office/2006/metadata/properties" xmlns:ns3="b0ffeb1e-9673-48d8-b3f6-c8d72c1721dd" xmlns:ns4="75ebc6a5-12ab-452e-8c6f-5558b351afbc" targetNamespace="http://schemas.microsoft.com/office/2006/metadata/properties" ma:root="true" ma:fieldsID="811b435fb6ae4f03d1f1661550320774" ns3:_="" ns4:_="">
    <xsd:import namespace="b0ffeb1e-9673-48d8-b3f6-c8d72c1721dd"/>
    <xsd:import namespace="75ebc6a5-12ab-452e-8c6f-5558b351af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Details" minOccurs="0"/>
                <xsd:element ref="ns4:SharedWithUser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feb1e-9673-48d8-b3f6-c8d72c1721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bc6a5-12ab-452e-8c6f-5558b351afb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CA3EA2-7BCD-46F0-890B-26458C251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feb1e-9673-48d8-b3f6-c8d72c1721dd"/>
    <ds:schemaRef ds:uri="75ebc6a5-12ab-452e-8c6f-5558b351af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8BF03B-58C9-4EDF-B464-BE0D2D906C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41A5A5-2847-4149-B3BF-F7817F2BE92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75ebc6a5-12ab-452e-8c6f-5558b351afbc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b0ffeb1e-9673-48d8-b3f6-c8d72c1721d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52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Heavy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Carla Morel</dc:creator>
  <cp:lastModifiedBy>Faustine CHRISTOPHEL</cp:lastModifiedBy>
  <cp:revision>57</cp:revision>
  <dcterms:created xsi:type="dcterms:W3CDTF">2020-05-26T13:04:15Z</dcterms:created>
  <dcterms:modified xsi:type="dcterms:W3CDTF">2021-03-29T14:34:46Z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0x01010091F4181F666DC747AA32919202B9A9AB</vt:lpwstr>
  </property>
</Properties>
</file>